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136C"/>
    <a:srgbClr val="0066FF"/>
    <a:srgbClr val="27252C"/>
    <a:srgbClr val="4472C4"/>
    <a:srgbClr val="3B3843"/>
    <a:srgbClr val="474350"/>
    <a:srgbClr val="03045E"/>
    <a:srgbClr val="0077B6"/>
    <a:srgbClr val="0200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91" d="100"/>
          <a:sy n="91" d="100"/>
        </p:scale>
        <p:origin x="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626ACA-5809-4B80-83BE-7C9983D0C36A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1269AB-5C53-4440-90F5-E7867A8EE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91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482CE-7542-A6C7-BF4D-49FC1DB3F1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29D9BE-CEA1-580F-F654-42152C764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CED47-38DE-85CD-A382-9E86F0E5C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649A-5347-4551-A0E8-7D4D68144301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37CFB-81AF-6F2A-5EBD-F41B4F029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95CDF-0401-C4C9-49AB-EAF5E6105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70384-2F9E-4C00-9961-338F3954D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583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2D96B-8EE1-04C3-0520-FF20C0866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C9416C-9C19-036C-DB43-A906399513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38FBC-AC82-5A66-B672-059349042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649A-5347-4551-A0E8-7D4D68144301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A2955-C7E4-3848-A30F-2255799F7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C00D8-A4E0-7F28-A2E8-2026F11FC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70384-2F9E-4C00-9961-338F3954D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633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BFAD29-B1EA-BD56-2BD1-697540356D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32FE30-6377-154D-B13A-486804DE9C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66679-DD44-059D-C6B2-A42483EB3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649A-5347-4551-A0E8-7D4D68144301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C4D9E-A077-7636-EFAB-BCAD569AC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724A4-72A5-69BB-9A30-2F884260C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70384-2F9E-4C00-9961-338F3954D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735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60B6D-C86C-5FBA-EABA-EE275B4CB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57EA5-F2A1-0519-DB02-5E3C4F4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C2416-C735-0D28-8FBC-D8E20400B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649A-5347-4551-A0E8-7D4D68144301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D1B03-62DC-AAF9-2817-AC3648CBA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FEBF4-0D2E-6C9C-D8A1-80C336667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70384-2F9E-4C00-9961-338F3954D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56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2112A-D9D3-0404-B311-D53281E87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F5363-D64A-C6B1-E672-AFDE57ABF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D28EC-253B-BB4D-AC20-350D17387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649A-5347-4551-A0E8-7D4D68144301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654F4-B920-297B-4035-E48551F9A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043F3-EE09-122E-5DC2-B3DB5B5AC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70384-2F9E-4C00-9961-338F3954D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614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4A452-E76A-B257-4149-81713BAEB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63E8D-24C3-1DA5-4A86-021C05BEF3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54452-93EF-9EE2-3727-6256FB3275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8DF60A-F34E-B674-BD01-ABD72BBFA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649A-5347-4551-A0E8-7D4D68144301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9C998D-2BC0-C582-86F6-E5AA4114A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3377E4-AAEB-A355-9F57-A1EB029A8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70384-2F9E-4C00-9961-338F3954D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904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05231-D2EA-2504-12F9-FFCE90AEF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67AD39-A5B0-6F57-0AEA-34B3234B9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209217-1BC9-9603-9295-6F87E0475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8B7288-DE95-4885-17B8-FF2B734D6D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9B4290-1A07-275D-F05B-CC86644FFC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C5FE96-94AF-FE2A-9E50-5976998AD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649A-5347-4551-A0E8-7D4D68144301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5D79FB-A4FD-DE79-CEB5-7B3813942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342F48-28DD-B487-F4E3-97930F1A5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70384-2F9E-4C00-9961-338F3954D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8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0A01F-D508-8B08-B0C3-A3539E272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775B2E-8B03-5029-90DB-87BA3AF54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649A-5347-4551-A0E8-7D4D68144301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F5A3ED-EC26-A48B-83C5-2FC665DA4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760161-A5DA-B7FC-6190-67AA32AA0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70384-2F9E-4C00-9961-338F3954D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964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43C5C7-BBDB-D667-B975-E1EA6AE22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649A-5347-4551-A0E8-7D4D68144301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F907AF-3D7E-9DA2-8B7A-46664EE95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50E51D-1022-E5B2-4AE5-C14BED755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70384-2F9E-4C00-9961-338F3954D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33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65EAE-1C6F-1A91-3FB3-9CB043DF2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591AA-2D44-6383-6A77-BA01F0BA8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18491F-AF1F-9845-7072-58D8073A2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D1E71E-C47F-F7E9-8EC2-16EEEC509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649A-5347-4551-A0E8-7D4D68144301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7722F9-EA87-0463-4C94-0C29E405F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471F5C-6EEB-BD05-91B8-D3FD7A4BE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70384-2F9E-4C00-9961-338F3954D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78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A564D-F2CF-543C-9C9F-23016077B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0EFFA5-61B5-D275-5A0C-F3AA5D5700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DA6764-BE33-A9E0-2DC4-12824E4A52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5E497C-C6EC-BB24-6744-D04341F3D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649A-5347-4551-A0E8-7D4D68144301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A886F3-EF69-CA0E-46C8-DC90026FF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A6669C-A054-C9C3-99A6-EEA58D16B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70384-2F9E-4C00-9961-338F3954D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14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7A2C2A-9D96-05AB-3E1F-721A39F6B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AE32F-16C7-4915-1B67-D6E3368A2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32458-27A9-F070-903B-5C59E86842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07649A-5347-4551-A0E8-7D4D68144301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F3A8E-1A2E-4151-6237-D08C0B595E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F48D8-CF74-1EC9-7992-695501ECD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70384-2F9E-4C00-9961-338F3954D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79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jpg"/><Relationship Id="rId3" Type="http://schemas.openxmlformats.org/officeDocument/2006/relationships/image" Target="../media/image1.png"/><Relationship Id="rId21" Type="http://schemas.openxmlformats.org/officeDocument/2006/relationships/image" Target="../media/image20.jp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jpg"/><Relationship Id="rId25" Type="http://schemas.openxmlformats.org/officeDocument/2006/relationships/image" Target="../media/image24.jpg"/><Relationship Id="rId2" Type="http://schemas.openxmlformats.org/officeDocument/2006/relationships/image" Target="../media/image3.jpg"/><Relationship Id="rId16" Type="http://schemas.openxmlformats.org/officeDocument/2006/relationships/image" Target="../media/image15.jpg"/><Relationship Id="rId20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jpg"/><Relationship Id="rId5" Type="http://schemas.openxmlformats.org/officeDocument/2006/relationships/image" Target="../media/image4.png"/><Relationship Id="rId15" Type="http://schemas.openxmlformats.org/officeDocument/2006/relationships/image" Target="../media/image14.jpg"/><Relationship Id="rId23" Type="http://schemas.openxmlformats.org/officeDocument/2006/relationships/image" Target="../media/image22.jpg"/><Relationship Id="rId10" Type="http://schemas.openxmlformats.org/officeDocument/2006/relationships/image" Target="../media/image9.svg"/><Relationship Id="rId19" Type="http://schemas.openxmlformats.org/officeDocument/2006/relationships/image" Target="../media/image18.jpg"/><Relationship Id="rId4" Type="http://schemas.openxmlformats.org/officeDocument/2006/relationships/image" Target="../media/image2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7EAAB50-2D6B-C3C9-C320-EE7C5C8D48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 Dem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598A8-B459-70C6-3058-CE2FB92FEA78}"/>
              </a:ext>
            </a:extLst>
          </p:cNvPr>
          <p:cNvSpPr txBox="1"/>
          <p:nvPr/>
        </p:nvSpPr>
        <p:spPr>
          <a:xfrm>
            <a:off x="3901762" y="622410"/>
            <a:ext cx="4388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venir Next LT Pro Demi" panose="020B0704020202020204" pitchFamily="34" charset="0"/>
              </a:rPr>
              <a:t>Welcome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2737355-3B23-4FD8-D4AC-E64594E29A6D}"/>
              </a:ext>
            </a:extLst>
          </p:cNvPr>
          <p:cNvGrpSpPr/>
          <p:nvPr/>
        </p:nvGrpSpPr>
        <p:grpSpPr>
          <a:xfrm>
            <a:off x="5101107" y="2109989"/>
            <a:ext cx="1989786" cy="1989786"/>
            <a:chOff x="5101107" y="2109989"/>
            <a:chExt cx="1989786" cy="198978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B967187-688A-E7F2-A57F-3877CE986942}"/>
                </a:ext>
              </a:extLst>
            </p:cNvPr>
            <p:cNvSpPr/>
            <p:nvPr/>
          </p:nvSpPr>
          <p:spPr>
            <a:xfrm>
              <a:off x="5101107" y="2109989"/>
              <a:ext cx="1989786" cy="19897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Graphic 9" descr="Man wearing a jacket">
              <a:extLst>
                <a:ext uri="{FF2B5EF4-FFF2-40B4-BE49-F238E27FC236}">
                  <a16:creationId xmlns:a16="http://schemas.microsoft.com/office/drawing/2014/main" id="{88EB4D23-6E70-43EF-1676-A091B27C2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15341" y="2413715"/>
              <a:ext cx="961318" cy="138233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928D9E9-A537-342C-7E9F-C723AFA32F7A}"/>
              </a:ext>
            </a:extLst>
          </p:cNvPr>
          <p:cNvSpPr txBox="1"/>
          <p:nvPr/>
        </p:nvSpPr>
        <p:spPr>
          <a:xfrm>
            <a:off x="3901762" y="4141891"/>
            <a:ext cx="4388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venir Next LT Pro" panose="020B0604020202020204" pitchFamily="34" charset="0"/>
              </a:rPr>
              <a:t>xdtinker</a:t>
            </a:r>
          </a:p>
        </p:txBody>
      </p:sp>
    </p:spTree>
    <p:extLst>
      <p:ext uri="{BB962C8B-B14F-4D97-AF65-F5344CB8AC3E}">
        <p14:creationId xmlns:p14="http://schemas.microsoft.com/office/powerpoint/2010/main" val="1807932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990"/>
    </mc:Choice>
    <mc:Fallback>
      <p:transition advTm="299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>
            <a:extLst>
              <a:ext uri="{FF2B5EF4-FFF2-40B4-BE49-F238E27FC236}">
                <a16:creationId xmlns:a16="http://schemas.microsoft.com/office/drawing/2014/main" id="{3AEF6AF4-4A84-4BD7-CDE4-AD0E6DF7E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7545" y="2678"/>
            <a:ext cx="10968515" cy="68553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7EAAB50-2D6B-C3C9-C320-EE7C5C8D48FD}"/>
              </a:ext>
            </a:extLst>
          </p:cNvPr>
          <p:cNvSpPr>
            <a:spLocks/>
          </p:cNvSpPr>
          <p:nvPr/>
        </p:nvSpPr>
        <p:spPr>
          <a:xfrm>
            <a:off x="1059795" y="0"/>
            <a:ext cx="11146845" cy="6858000"/>
          </a:xfrm>
          <a:prstGeom prst="rect">
            <a:avLst/>
          </a:prstGeom>
          <a:gradFill flip="none" rotWithShape="1">
            <a:gsLst>
              <a:gs pos="17000">
                <a:srgbClr val="27252C"/>
              </a:gs>
              <a:gs pos="0">
                <a:srgbClr val="27252C"/>
              </a:gs>
              <a:gs pos="78735">
                <a:srgbClr val="27252C">
                  <a:alpha val="3000"/>
                </a:srgbClr>
              </a:gs>
              <a:gs pos="99000">
                <a:srgbClr val="27252C">
                  <a:alpha val="0"/>
                </a:srgbClr>
              </a:gs>
              <a:gs pos="61000">
                <a:srgbClr val="27252C">
                  <a:alpha val="53725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 Demi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19479E-F24D-9E0A-0994-C13D4B004D4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067963" cy="6858001"/>
          </a:xfrm>
          <a:prstGeom prst="rect">
            <a:avLst/>
          </a:prstGeom>
          <a:solidFill>
            <a:srgbClr val="3B3843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2737355-3B23-4FD8-D4AC-E64594E29A6D}"/>
              </a:ext>
            </a:extLst>
          </p:cNvPr>
          <p:cNvGrpSpPr/>
          <p:nvPr/>
        </p:nvGrpSpPr>
        <p:grpSpPr>
          <a:xfrm>
            <a:off x="314106" y="315051"/>
            <a:ext cx="445787" cy="445787"/>
            <a:chOff x="5101107" y="2109989"/>
            <a:chExt cx="1989786" cy="198978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B967187-688A-E7F2-A57F-3877CE986942}"/>
                </a:ext>
              </a:extLst>
            </p:cNvPr>
            <p:cNvSpPr/>
            <p:nvPr/>
          </p:nvSpPr>
          <p:spPr>
            <a:xfrm>
              <a:off x="5101107" y="2109989"/>
              <a:ext cx="1989786" cy="19897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Graphic 9" descr="Man wearing a jacket">
              <a:extLst>
                <a:ext uri="{FF2B5EF4-FFF2-40B4-BE49-F238E27FC236}">
                  <a16:creationId xmlns:a16="http://schemas.microsoft.com/office/drawing/2014/main" id="{88EB4D23-6E70-43EF-1676-A091B27C2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15341" y="2413715"/>
              <a:ext cx="961318" cy="1382333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5F487F8-C1D5-C90C-B67B-B33198C896DB}"/>
              </a:ext>
            </a:extLst>
          </p:cNvPr>
          <p:cNvGrpSpPr/>
          <p:nvPr/>
        </p:nvGrpSpPr>
        <p:grpSpPr>
          <a:xfrm>
            <a:off x="341778" y="1084779"/>
            <a:ext cx="383108" cy="383108"/>
            <a:chOff x="267281" y="1339012"/>
            <a:chExt cx="533400" cy="5334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234A8F2-E898-052C-5DB7-546DFAB4E365}"/>
                </a:ext>
              </a:extLst>
            </p:cNvPr>
            <p:cNvSpPr/>
            <p:nvPr/>
          </p:nvSpPr>
          <p:spPr>
            <a:xfrm>
              <a:off x="267281" y="1339012"/>
              <a:ext cx="533400" cy="533400"/>
            </a:xfrm>
            <a:prstGeom prst="ellipse">
              <a:avLst/>
            </a:prstGeom>
            <a:solidFill>
              <a:schemeClr val="bg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phic 14" descr="Home with solid fill">
              <a:extLst>
                <a:ext uri="{FF2B5EF4-FFF2-40B4-BE49-F238E27FC236}">
                  <a16:creationId xmlns:a16="http://schemas.microsoft.com/office/drawing/2014/main" id="{5E934F35-55D3-CD15-2980-290AA2A77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3227" y="1424958"/>
              <a:ext cx="361508" cy="361508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E78DEE2-E29B-CA28-F3DC-B808DA692598}"/>
              </a:ext>
            </a:extLst>
          </p:cNvPr>
          <p:cNvGrpSpPr/>
          <p:nvPr/>
        </p:nvGrpSpPr>
        <p:grpSpPr>
          <a:xfrm flipV="1">
            <a:off x="440336" y="1782904"/>
            <a:ext cx="181248" cy="181248"/>
            <a:chOff x="361835" y="2147543"/>
            <a:chExt cx="344291" cy="344291"/>
          </a:xfrm>
        </p:grpSpPr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91DB459C-52A9-CCB9-3549-348836ACCCF6}"/>
                </a:ext>
              </a:extLst>
            </p:cNvPr>
            <p:cNvSpPr/>
            <p:nvPr/>
          </p:nvSpPr>
          <p:spPr>
            <a:xfrm rot="5400000">
              <a:off x="481363" y="2245075"/>
              <a:ext cx="142172" cy="149226"/>
            </a:xfrm>
            <a:prstGeom prst="triangle">
              <a:avLst/>
            </a:prstGeom>
            <a:solidFill>
              <a:schemeClr val="bg1">
                <a:alpha val="50000"/>
              </a:schemeClr>
            </a:solidFill>
            <a:ln w="3810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DE9DC03-9229-599B-C99C-6D27BB608FB9}"/>
                </a:ext>
              </a:extLst>
            </p:cNvPr>
            <p:cNvSpPr/>
            <p:nvPr/>
          </p:nvSpPr>
          <p:spPr>
            <a:xfrm>
              <a:off x="361835" y="2147543"/>
              <a:ext cx="344291" cy="344291"/>
            </a:xfrm>
            <a:prstGeom prst="ellipse">
              <a:avLst/>
            </a:prstGeom>
            <a:noFill/>
            <a:ln w="381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9CC2803-377F-D2E6-C144-2916D30E7133}"/>
              </a:ext>
            </a:extLst>
          </p:cNvPr>
          <p:cNvGrpSpPr/>
          <p:nvPr/>
        </p:nvGrpSpPr>
        <p:grpSpPr>
          <a:xfrm rot="10800000" flipV="1">
            <a:off x="431954" y="2260562"/>
            <a:ext cx="181248" cy="181248"/>
            <a:chOff x="341778" y="3063996"/>
            <a:chExt cx="379272" cy="379272"/>
          </a:xfrm>
        </p:grpSpPr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D01CB1A4-581D-0EE3-5507-E5D204CA3B67}"/>
                </a:ext>
              </a:extLst>
            </p:cNvPr>
            <p:cNvSpPr>
              <a:spLocks/>
            </p:cNvSpPr>
            <p:nvPr/>
          </p:nvSpPr>
          <p:spPr>
            <a:xfrm rot="10800000">
              <a:off x="453105" y="3292473"/>
              <a:ext cx="156617" cy="76689"/>
            </a:xfrm>
            <a:prstGeom prst="triangle">
              <a:avLst/>
            </a:prstGeom>
            <a:solidFill>
              <a:schemeClr val="bg1">
                <a:alpha val="50000"/>
              </a:schemeClr>
            </a:solidFill>
            <a:ln w="3810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961E48D-4E48-60C6-9406-34F73D57D16E}"/>
                </a:ext>
              </a:extLst>
            </p:cNvPr>
            <p:cNvSpPr>
              <a:spLocks/>
            </p:cNvSpPr>
            <p:nvPr/>
          </p:nvSpPr>
          <p:spPr>
            <a:xfrm>
              <a:off x="341778" y="3063996"/>
              <a:ext cx="379272" cy="379272"/>
            </a:xfrm>
            <a:prstGeom prst="ellipse">
              <a:avLst/>
            </a:prstGeom>
            <a:noFill/>
            <a:ln w="381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B286E18-563E-504B-17B2-0A811E4EBB88}"/>
                </a:ext>
              </a:extLst>
            </p:cNvPr>
            <p:cNvSpPr>
              <a:spLocks/>
            </p:cNvSpPr>
            <p:nvPr/>
          </p:nvSpPr>
          <p:spPr>
            <a:xfrm>
              <a:off x="508554" y="3152772"/>
              <a:ext cx="45719" cy="1397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3" name="Graphic 52" descr="Heart with solid fill">
            <a:extLst>
              <a:ext uri="{FF2B5EF4-FFF2-40B4-BE49-F238E27FC236}">
                <a16:creationId xmlns:a16="http://schemas.microsoft.com/office/drawing/2014/main" id="{4F7A483A-353A-6C0D-30A7-EEEA10A97D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 rot="10800000" flipV="1">
            <a:off x="403508" y="2738220"/>
            <a:ext cx="254904" cy="254904"/>
          </a:xfrm>
          <a:prstGeom prst="rect">
            <a:avLst/>
          </a:prstGeom>
        </p:spPr>
      </p:pic>
      <p:pic>
        <p:nvPicPr>
          <p:cNvPr id="55" name="Graphic 54" descr="Single gear with solid fill">
            <a:extLst>
              <a:ext uri="{FF2B5EF4-FFF2-40B4-BE49-F238E27FC236}">
                <a16:creationId xmlns:a16="http://schemas.microsoft.com/office/drawing/2014/main" id="{A5BBDEDC-BA3F-1578-7327-117BAF4EE5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V="1">
            <a:off x="363506" y="6350368"/>
            <a:ext cx="339992" cy="339992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50D278F9-7B7D-65E8-D836-F4BAF73FFD2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181481" y="333231"/>
            <a:ext cx="1443036" cy="261610"/>
            <a:chOff x="9634539" y="290245"/>
            <a:chExt cx="1443036" cy="261610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83E8FBBE-FDF3-8A34-0E95-09C9E43678C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634539" y="315051"/>
              <a:ext cx="1443036" cy="21199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Graphic 59" descr="Magnifying glass with solid fill">
              <a:extLst>
                <a:ext uri="{FF2B5EF4-FFF2-40B4-BE49-F238E27FC236}">
                  <a16:creationId xmlns:a16="http://schemas.microsoft.com/office/drawing/2014/main" id="{1A8D5312-7AC2-647B-4C81-683EE9E38AC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684938" y="356160"/>
              <a:ext cx="138732" cy="138732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70263F4-4599-BAC5-6A82-8FE92E567C3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23670" y="290245"/>
              <a:ext cx="829733" cy="26161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Search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9069D02E-DCF4-6DCB-4077-3F32A67A4BB1}"/>
              </a:ext>
            </a:extLst>
          </p:cNvPr>
          <p:cNvSpPr txBox="1"/>
          <p:nvPr/>
        </p:nvSpPr>
        <p:spPr>
          <a:xfrm>
            <a:off x="9096921" y="335352"/>
            <a:ext cx="11350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  <a:latin typeface="Avenir Next LT Pro Demi" panose="020B0704020202020204" pitchFamily="34" charset="0"/>
              </a:rPr>
              <a:t>PREMIUM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36C355C-7D7B-B6B5-B216-29EDCA380159}"/>
              </a:ext>
            </a:extLst>
          </p:cNvPr>
          <p:cNvSpPr txBox="1"/>
          <p:nvPr/>
        </p:nvSpPr>
        <p:spPr>
          <a:xfrm>
            <a:off x="1625117" y="1581140"/>
            <a:ext cx="4591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solidFill>
                  <a:schemeClr val="bg1"/>
                </a:solidFill>
                <a:effectLst/>
                <a:latin typeface="Avenir Next LT Pro Demi" panose="020B0704020202020204" pitchFamily="34" charset="0"/>
              </a:rPr>
              <a:t>Blade Runner 2049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Avenir Next LT Pro Demi" panose="020B0704020202020204" pitchFamily="34" charset="0"/>
              </a:rPr>
              <a:t> </a:t>
            </a:r>
            <a:endParaRPr lang="en-US" sz="3200" dirty="0">
              <a:solidFill>
                <a:schemeClr val="bg1"/>
              </a:solidFill>
              <a:latin typeface="Avenir Next LT Pro Demi" panose="020B07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621241-DFB3-3EC8-1BBB-868A39835FB2}"/>
              </a:ext>
            </a:extLst>
          </p:cNvPr>
          <p:cNvSpPr txBox="1"/>
          <p:nvPr/>
        </p:nvSpPr>
        <p:spPr>
          <a:xfrm>
            <a:off x="1625800" y="2068349"/>
            <a:ext cx="4591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solidFill>
                  <a:schemeClr val="bg1"/>
                </a:solidFill>
                <a:effectLst/>
                <a:latin typeface="Avenir Next LT Pro Demi" panose="020B0704020202020204" pitchFamily="34" charset="0"/>
              </a:rPr>
              <a:t>2017</a:t>
            </a:r>
            <a:endParaRPr lang="en-US" sz="1200" dirty="0">
              <a:solidFill>
                <a:schemeClr val="bg1"/>
              </a:solidFill>
              <a:latin typeface="Avenir Next LT Pro Demi" panose="020B0704020202020204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8DD64CD-24C3-DB92-3563-9A785725BF2B}"/>
              </a:ext>
            </a:extLst>
          </p:cNvPr>
          <p:cNvSpPr/>
          <p:nvPr/>
        </p:nvSpPr>
        <p:spPr>
          <a:xfrm>
            <a:off x="1771050" y="2470685"/>
            <a:ext cx="823983" cy="38544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Isosceles Triangle 69">
            <a:extLst>
              <a:ext uri="{FF2B5EF4-FFF2-40B4-BE49-F238E27FC236}">
                <a16:creationId xmlns:a16="http://schemas.microsoft.com/office/drawing/2014/main" id="{FB6D487E-735E-54D3-7EF0-5C5336FC261B}"/>
              </a:ext>
            </a:extLst>
          </p:cNvPr>
          <p:cNvSpPr/>
          <p:nvPr/>
        </p:nvSpPr>
        <p:spPr>
          <a:xfrm rot="5400000">
            <a:off x="1908151" y="2603759"/>
            <a:ext cx="138382" cy="11929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595FC96-4313-EB3D-0AB2-613C70D1A091}"/>
              </a:ext>
            </a:extLst>
          </p:cNvPr>
          <p:cNvSpPr txBox="1"/>
          <p:nvPr/>
        </p:nvSpPr>
        <p:spPr>
          <a:xfrm>
            <a:off x="2010909" y="2532601"/>
            <a:ext cx="6226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Avenir Next LT Pro Demi" panose="020B0704020202020204" pitchFamily="34" charset="0"/>
              </a:rPr>
              <a:t>PLAY</a:t>
            </a:r>
            <a:endParaRPr lang="en-US" dirty="0">
              <a:solidFill>
                <a:schemeClr val="bg1"/>
              </a:solidFill>
              <a:latin typeface="Avenir Next LT Pro Demi" panose="020B070402020202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227FB85-04BC-3B8F-4CEC-5F7318EFB1EC}"/>
              </a:ext>
            </a:extLst>
          </p:cNvPr>
          <p:cNvSpPr/>
          <p:nvPr/>
        </p:nvSpPr>
        <p:spPr>
          <a:xfrm>
            <a:off x="2720970" y="2470684"/>
            <a:ext cx="823983" cy="385443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venir Next LT Pro Demi" panose="020B0704020202020204" pitchFamily="34" charset="0"/>
              </a:rPr>
              <a:t>TRAILER</a:t>
            </a:r>
          </a:p>
        </p:txBody>
      </p:sp>
      <p:pic>
        <p:nvPicPr>
          <p:cNvPr id="73" name="Graphic 72" descr="Heart with solid fill">
            <a:extLst>
              <a:ext uri="{FF2B5EF4-FFF2-40B4-BE49-F238E27FC236}">
                <a16:creationId xmlns:a16="http://schemas.microsoft.com/office/drawing/2014/main" id="{0F743452-DBFD-07C5-0459-C1E380A6BE3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 rot="10800000" flipV="1">
            <a:off x="3632331" y="2488354"/>
            <a:ext cx="350102" cy="350102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2B5C4BB1-0013-518E-6875-BD91B4E105CD}"/>
              </a:ext>
            </a:extLst>
          </p:cNvPr>
          <p:cNvSpPr txBox="1"/>
          <p:nvPr/>
        </p:nvSpPr>
        <p:spPr>
          <a:xfrm>
            <a:off x="1644905" y="3033790"/>
            <a:ext cx="55390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0" dirty="0">
                <a:solidFill>
                  <a:srgbClr val="BDC1C6"/>
                </a:solidFill>
                <a:effectLst/>
                <a:latin typeface="Avenir Next LT Pro" panose="020B0504020202020204" pitchFamily="34" charset="0"/>
              </a:rPr>
              <a:t>Officer K (Ryan Gosling), a new blade runner for the Los Angeles Police Department, unearths a long-buried secret that has the potential to plunge what's left of society into chaos. His discovery leads him on a quest to find Rick Deckard (Harrison Ford), a former blade runner who's been missing for 30 years.</a:t>
            </a:r>
            <a:endParaRPr lang="en-US" sz="1100" dirty="0">
              <a:latin typeface="Avenir Next LT Pro" panose="020B0504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D79E464-9A28-878F-EDF6-5D77D1C371AE}"/>
              </a:ext>
            </a:extLst>
          </p:cNvPr>
          <p:cNvSpPr txBox="1"/>
          <p:nvPr/>
        </p:nvSpPr>
        <p:spPr>
          <a:xfrm>
            <a:off x="1112405" y="143408"/>
            <a:ext cx="2598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venir Next LT Pro" panose="020B0604020202020204" pitchFamily="34" charset="0"/>
              </a:rPr>
              <a:t>xdtinker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03C0A70-EE42-5756-282D-9C2A547E69AE}"/>
              </a:ext>
            </a:extLst>
          </p:cNvPr>
          <p:cNvSpPr txBox="1"/>
          <p:nvPr/>
        </p:nvSpPr>
        <p:spPr>
          <a:xfrm>
            <a:off x="1625117" y="4612252"/>
            <a:ext cx="4591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chemeClr val="bg1"/>
                </a:solidFill>
                <a:effectLst/>
                <a:latin typeface="Avenir Next LT Pro Demi" panose="020B0704020202020204" pitchFamily="34" charset="0"/>
              </a:rPr>
              <a:t>Recently added</a:t>
            </a:r>
            <a:endParaRPr lang="en-US" sz="2000" dirty="0">
              <a:solidFill>
                <a:schemeClr val="bg1"/>
              </a:solidFill>
              <a:latin typeface="Avenir Next LT Pro Demi" panose="020B0704020202020204" pitchFamily="34" charset="0"/>
            </a:endParaRPr>
          </a:p>
        </p:txBody>
      </p:sp>
      <p:pic>
        <p:nvPicPr>
          <p:cNvPr id="78" name="Picture 77" descr="A picture containing indoor&#10;&#10;Description automatically generated">
            <a:extLst>
              <a:ext uri="{FF2B5EF4-FFF2-40B4-BE49-F238E27FC236}">
                <a16:creationId xmlns:a16="http://schemas.microsoft.com/office/drawing/2014/main" id="{114C6428-0D40-D565-7A3D-1AE021D8574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283" y="5240548"/>
            <a:ext cx="1443036" cy="8113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sx="1000" sy="1000" algn="ctr" rotWithShape="0">
              <a:srgbClr val="000000"/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F9BEA315-B7DB-0A2E-EBC4-0971DE42649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3221" y="5240547"/>
            <a:ext cx="1443036" cy="8113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sx="1000" sy="1000" algn="ctr" rotWithShape="0">
              <a:srgbClr val="000000"/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D7182009-A615-FECF-9245-D3BB4EB467A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6159" y="5213958"/>
            <a:ext cx="1443036" cy="8113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sx="1000" sy="1000" algn="ctr" rotWithShape="0">
              <a:srgbClr val="000000"/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1517ED0F-D906-8CE1-CA6A-609C96B04AA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9097" y="5212061"/>
            <a:ext cx="1443036" cy="81139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5C704146-4356-23AB-E716-0CA44BCBF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8" b="5018"/>
          <a:stretch/>
        </p:blipFill>
        <p:spPr>
          <a:xfrm>
            <a:off x="8662035" y="5212060"/>
            <a:ext cx="1443036" cy="8113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sx="1000" sy="1000" algn="ctr" rotWithShape="0">
              <a:srgbClr val="000000"/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E529C47-37F0-8908-DC22-CDE70C4FF7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04973" y="5212059"/>
            <a:ext cx="1443036" cy="8113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sx="1000" sy="1000" algn="ctr" rotWithShape="0">
              <a:srgbClr val="000000"/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94CB65B5-84E3-4633-1CAC-A1FFB1D8FF8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0283" y="6350368"/>
            <a:ext cx="1443036" cy="8113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sx="1000" sy="1000" algn="ctr" rotWithShape="0">
              <a:srgbClr val="000000"/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18AB4E2E-C5E5-E570-08E3-FEB14657547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3221" y="6363537"/>
            <a:ext cx="1443036" cy="8113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sx="1000" sy="1000" algn="ctr" rotWithShape="0">
              <a:srgbClr val="000000"/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EC8BA479-5368-C8D1-E386-549518B4DBA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6159" y="6350367"/>
            <a:ext cx="1443036" cy="8113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sx="1000" sy="1000" algn="ctr" rotWithShape="0">
              <a:srgbClr val="000000"/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E3182E54-F0EE-9853-908E-A10841B27D9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9097" y="6352547"/>
            <a:ext cx="1443036" cy="8113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sx="1000" sy="1000" algn="ctr" rotWithShape="0">
              <a:srgbClr val="000000"/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8E8714E4-9FC9-BA78-4F09-BDB559EB457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62035" y="6350367"/>
            <a:ext cx="1443036" cy="8113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sx="1000" sy="1000" algn="ctr" rotWithShape="0">
              <a:srgbClr val="000000"/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CB2D08D2-FF26-8A20-D4CC-3454A33CB84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04973" y="6346357"/>
            <a:ext cx="1443036" cy="8113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sx="1000" sy="1000" algn="ctr" rotWithShape="0">
              <a:srgbClr val="000000"/>
            </a:outerShd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660243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5890">
        <p159:morph option="byObject"/>
      </p:transition>
    </mc:Choice>
    <mc:Fallback>
      <p:transition advTm="589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73</Words>
  <Application>Microsoft Office PowerPoint</Application>
  <PresentationFormat>Widescreen</PresentationFormat>
  <Paragraphs>11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Avenir Next LT Pro</vt:lpstr>
      <vt:lpstr>Avenir Next LT Pro Demi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Saricula, Datu Abdulaziz (Student)</dc:creator>
  <cp:lastModifiedBy>Saricula, Datu Abdulaziz (Student)</cp:lastModifiedBy>
  <cp:revision>1</cp:revision>
  <dcterms:created xsi:type="dcterms:W3CDTF">2022-11-16T06:21:17Z</dcterms:created>
  <dcterms:modified xsi:type="dcterms:W3CDTF">2022-11-16T08:04:15Z</dcterms:modified>
</cp:coreProperties>
</file>